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F44D-9772-4D15-B565-8B3CED599CFF}" type="datetimeFigureOut">
              <a:rPr lang="ro-RO" smtClean="0"/>
              <a:pPr/>
              <a:t>27.03.2019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4509-1DD9-4B6D-ACC2-6D42C53CF449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/>
          <p:cNvSpPr txBox="1"/>
          <p:nvPr/>
        </p:nvSpPr>
        <p:spPr>
          <a:xfrm>
            <a:off x="3071802" y="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o-RO" dirty="0" smtClean="0"/>
          </a:p>
        </p:txBody>
      </p:sp>
      <p:sp>
        <p:nvSpPr>
          <p:cNvPr id="7" name="CasetăText 6"/>
          <p:cNvSpPr txBox="1"/>
          <p:nvPr/>
        </p:nvSpPr>
        <p:spPr>
          <a:xfrm>
            <a:off x="142844" y="2143116"/>
            <a:ext cx="885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    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Instituția Publică Liceul Teoretic ,,Onisifor  Ghibu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” </a:t>
            </a:r>
            <a:endParaRPr lang="ro-RO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nun</a:t>
            </a:r>
            <a:r>
              <a:rPr lang="ro-RO" sz="2000" b="1" dirty="0" err="1" smtClean="0">
                <a:solidFill>
                  <a:srgbClr val="002060"/>
                </a:solidFill>
                <a:latin typeface="Georgia" pitchFamily="18" charset="0"/>
              </a:rPr>
              <a:t>ță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u="sng" dirty="0" smtClean="0">
                <a:solidFill>
                  <a:srgbClr val="C00000"/>
                </a:solidFill>
                <a:latin typeface="Georgia" pitchFamily="18" charset="0"/>
              </a:rPr>
              <a:t>,,Ziua </a:t>
            </a:r>
            <a:r>
              <a:rPr lang="ro-RO" sz="2000" b="1" u="sng" dirty="0">
                <a:solidFill>
                  <a:srgbClr val="C00000"/>
                </a:solidFill>
                <a:latin typeface="Georgia" pitchFamily="18" charset="0"/>
              </a:rPr>
              <a:t>ușilor </a:t>
            </a:r>
            <a:r>
              <a:rPr lang="ro-RO" sz="2000" b="1" u="sng" dirty="0" smtClean="0">
                <a:solidFill>
                  <a:srgbClr val="C00000"/>
                </a:solidFill>
                <a:latin typeface="Georgia" pitchFamily="18" charset="0"/>
              </a:rPr>
              <a:t>deschise</a:t>
            </a:r>
            <a:r>
              <a:rPr lang="en-US" sz="2000" b="1" u="sng" dirty="0" smtClean="0">
                <a:solidFill>
                  <a:srgbClr val="C00000"/>
                </a:solidFill>
                <a:latin typeface="Georgia" pitchFamily="18" charset="0"/>
              </a:rPr>
              <a:t>”</a:t>
            </a:r>
            <a:r>
              <a:rPr lang="ro-RO" sz="2000" b="1" u="sng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pentru părinții și copiii care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solicită 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înmatricularea în clasa </a:t>
            </a:r>
            <a:r>
              <a:rPr lang="ro-RO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ÎNTÂ</a:t>
            </a:r>
            <a:r>
              <a:rPr lang="ro-RO" sz="20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I. </a:t>
            </a:r>
          </a:p>
          <a:p>
            <a:pPr>
              <a:lnSpc>
                <a:spcPct val="150000"/>
              </a:lnSpc>
            </a:pPr>
            <a:r>
              <a:rPr lang="ro-RO" sz="2000" b="1" u="sng" dirty="0" smtClean="0">
                <a:solidFill>
                  <a:srgbClr val="C00000"/>
                </a:solidFill>
                <a:latin typeface="Georgia" pitchFamily="18" charset="0"/>
              </a:rPr>
              <a:t>,,Ziua ușilor deschise</a:t>
            </a:r>
            <a:r>
              <a:rPr lang="en-US" sz="2000" b="1" u="sng" dirty="0" smtClean="0">
                <a:solidFill>
                  <a:srgbClr val="C00000"/>
                </a:solidFill>
                <a:latin typeface="Georgia" pitchFamily="18" charset="0"/>
              </a:rPr>
              <a:t>”</a:t>
            </a: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v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a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avea loc pe data de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29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martie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2019,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de la 10.00-18.00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 se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va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fina</a:t>
            </a:r>
            <a:r>
              <a:rPr lang="en-US" sz="2000" b="1" dirty="0" err="1" smtClean="0">
                <a:solidFill>
                  <a:srgbClr val="002060"/>
                </a:solidFill>
                <a:latin typeface="Georgia" pitchFamily="18" charset="0"/>
              </a:rPr>
              <a:t>liza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cu o ședință (în sala de festivități, etajul III, ora 17.00.)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În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cadrul ședinței se va pune în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discuție</a:t>
            </a:r>
            <a:endParaRPr lang="en-US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și organizarea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probelor de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aptitudini specifice profilului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endParaRPr lang="en-US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care se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vor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desfășura </a:t>
            </a:r>
            <a:r>
              <a:rPr lang="ro-RO" sz="2000" b="1" dirty="0">
                <a:solidFill>
                  <a:srgbClr val="002060"/>
                </a:solidFill>
                <a:latin typeface="Georgia" pitchFamily="18" charset="0"/>
              </a:rPr>
              <a:t>în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perioada 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o-RO" sz="2000" b="1" dirty="0" smtClean="0">
                <a:solidFill>
                  <a:srgbClr val="002060"/>
                </a:solidFill>
                <a:latin typeface="Georgia" pitchFamily="18" charset="0"/>
              </a:rPr>
              <a:t>20- 23 mai 2019</a:t>
            </a:r>
            <a:r>
              <a:rPr lang="ro-RO" sz="2000" b="1" dirty="0" smtClean="0">
                <a:solidFill>
                  <a:srgbClr val="002060"/>
                </a:solidFill>
              </a:rPr>
              <a:t>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16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Georgia" pitchFamily="18" charset="0"/>
              </a:rPr>
              <a:t>                 </a:t>
            </a:r>
          </a:p>
          <a:p>
            <a:r>
              <a:rPr lang="en-US" sz="16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Director                                                          Elena  </a:t>
            </a:r>
            <a:r>
              <a:rPr lang="en-US" sz="1600" b="1" dirty="0" err="1" smtClean="0">
                <a:solidFill>
                  <a:srgbClr val="002060"/>
                </a:solidFill>
                <a:latin typeface="Georgia" pitchFamily="18" charset="0"/>
              </a:rPr>
              <a:t>Cernei</a:t>
            </a:r>
            <a:endParaRPr lang="en-US" sz="16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IPLT ,,</a:t>
            </a:r>
            <a:r>
              <a:rPr lang="en-US" sz="1600" b="1" dirty="0" err="1" smtClean="0">
                <a:solidFill>
                  <a:srgbClr val="002060"/>
                </a:solidFill>
                <a:latin typeface="Georgia" pitchFamily="18" charset="0"/>
              </a:rPr>
              <a:t>Onisifor</a:t>
            </a:r>
            <a:r>
              <a:rPr lang="en-US" sz="16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Georgia" pitchFamily="18" charset="0"/>
              </a:rPr>
              <a:t>Ghibu</a:t>
            </a:r>
            <a:r>
              <a:rPr lang="en-US" sz="1600" b="1" dirty="0" smtClean="0">
                <a:solidFill>
                  <a:srgbClr val="002060"/>
                </a:solidFill>
                <a:latin typeface="Georgia" pitchFamily="18" charset="0"/>
              </a:rPr>
              <a:t>”                                   </a:t>
            </a:r>
            <a:endParaRPr lang="ro-RO" sz="16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Explozie 1 8"/>
          <p:cNvSpPr/>
          <p:nvPr/>
        </p:nvSpPr>
        <p:spPr>
          <a:xfrm>
            <a:off x="0" y="-428652"/>
            <a:ext cx="8143868" cy="278608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Dreptunghi 9"/>
          <p:cNvSpPr/>
          <p:nvPr/>
        </p:nvSpPr>
        <p:spPr>
          <a:xfrm>
            <a:off x="1785918" y="214290"/>
            <a:ext cx="4357718" cy="1500198"/>
          </a:xfrm>
          <a:prstGeom prst="rect">
            <a:avLst/>
          </a:prstGeom>
          <a:noFill/>
          <a:ln>
            <a:noFill/>
          </a:ln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o-RO" sz="5400" b="1" spc="50" dirty="0" smtClean="0">
                <a:ln w="1143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ANUNȚ</a:t>
            </a:r>
            <a:endParaRPr lang="ro-RO" sz="5400" b="1" spc="50" dirty="0">
              <a:ln w="11430">
                <a:solidFill>
                  <a:schemeClr val="accent1">
                    <a:lumMod val="60000"/>
                    <a:lumOff val="4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 descr="WIZIT_1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6" y="0"/>
            <a:ext cx="1857364" cy="18573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757945" cy="600040"/>
          </a:xfrm>
          <a:prstGeom prst="rect">
            <a:avLst/>
          </a:prstGeom>
          <a:noFill/>
        </p:spPr>
      </p:pic>
      <p:pic>
        <p:nvPicPr>
          <p:cNvPr id="13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1571612"/>
            <a:ext cx="1001353" cy="766750"/>
          </a:xfrm>
          <a:prstGeom prst="rect">
            <a:avLst/>
          </a:prstGeom>
          <a:noFill/>
        </p:spPr>
      </p:pic>
      <p:pic>
        <p:nvPicPr>
          <p:cNvPr id="14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24" y="2571744"/>
            <a:ext cx="1142976" cy="1143008"/>
          </a:xfrm>
          <a:prstGeom prst="rect">
            <a:avLst/>
          </a:prstGeom>
          <a:noFill/>
        </p:spPr>
      </p:pic>
      <p:pic>
        <p:nvPicPr>
          <p:cNvPr id="15" name="Picture 10" descr="ÐÐ°ÑÑÐ¸Ð½ÐºÐ¸ Ð¿Ð¾ Ð·Ð°Ð¿ÑÐ¾ÑÑ acorde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45595">
            <a:off x="928662" y="1428736"/>
            <a:ext cx="1285884" cy="857232"/>
          </a:xfrm>
          <a:prstGeom prst="rect">
            <a:avLst/>
          </a:prstGeom>
          <a:noFill/>
        </p:spPr>
      </p:pic>
      <p:pic>
        <p:nvPicPr>
          <p:cNvPr id="16" name="Picture 1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1571612"/>
            <a:ext cx="974370" cy="781043"/>
          </a:xfrm>
          <a:prstGeom prst="rect">
            <a:avLst/>
          </a:prstGeom>
          <a:noFill/>
        </p:spPr>
      </p:pic>
      <p:pic>
        <p:nvPicPr>
          <p:cNvPr id="17" name="Picture 14" descr="ÐÐ°ÑÑÐ¸Ð½ÐºÐ¸ Ð¿Ð¾ Ð·Ð°Ð¿ÑÐ¾ÑÑ flui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3000372"/>
            <a:ext cx="857256" cy="657180"/>
          </a:xfrm>
          <a:prstGeom prst="rect">
            <a:avLst/>
          </a:prstGeom>
          <a:noFill/>
        </p:spPr>
      </p:pic>
      <p:pic>
        <p:nvPicPr>
          <p:cNvPr id="18" name="Picture 16" descr="ÐÐ°ÑÑÐ¸Ð½ÐºÐ¸ Ð¿Ð¾ Ð·Ð°Ð¿ÑÐ¾ÑÑ nai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889264">
            <a:off x="3727943" y="1696255"/>
            <a:ext cx="761952" cy="615456"/>
          </a:xfrm>
          <a:prstGeom prst="rect">
            <a:avLst/>
          </a:prstGeom>
          <a:noFill/>
        </p:spPr>
      </p:pic>
      <p:pic>
        <p:nvPicPr>
          <p:cNvPr id="19" name="Picture 18" descr="ÐÐ°ÑÑÐ¸Ð½ÐºÐ¸ Ð¿Ð¾ Ð·Ð°Ð¿ÑÐ¾ÑÑ pia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2" y="4429132"/>
            <a:ext cx="1428728" cy="1357322"/>
          </a:xfrm>
          <a:prstGeom prst="rect">
            <a:avLst/>
          </a:prstGeom>
          <a:noFill/>
        </p:spPr>
      </p:pic>
      <p:pic>
        <p:nvPicPr>
          <p:cNvPr id="20" name="Picture 2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43702" y="3000372"/>
            <a:ext cx="1108489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106</Words>
  <Application>Microsoft Office PowerPoint</Application>
  <PresentationFormat>Expunere pe ecran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Temă Office</vt:lpstr>
      <vt:lpstr>Diapozitivul 1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Notebook</dc:creator>
  <cp:lastModifiedBy>Director</cp:lastModifiedBy>
  <cp:revision>14</cp:revision>
  <dcterms:created xsi:type="dcterms:W3CDTF">2019-03-24T15:04:44Z</dcterms:created>
  <dcterms:modified xsi:type="dcterms:W3CDTF">2019-03-27T08:13:46Z</dcterms:modified>
</cp:coreProperties>
</file>